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8E2B-86A4-4E3E-9529-5212307809DE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8CAB-34DC-437D-91A9-A7C130520C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88E2B-86A4-4E3E-9529-5212307809DE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8CAB-34DC-437D-91A9-A7C130520C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6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1800" smtClean="0"/>
              <a:t>Wichtige Änderungen zur TÄHAV</a:t>
            </a:r>
            <a:br>
              <a:rPr lang="en-US" altLang="de-DE" sz="1800" smtClean="0"/>
            </a:br>
            <a:r>
              <a:rPr lang="en-US" altLang="de-DE" sz="1800" smtClean="0"/>
              <a:t>Stand 01. März 2018</a:t>
            </a:r>
            <a:br>
              <a:rPr lang="en-US" altLang="de-DE" sz="1800" smtClean="0"/>
            </a:br>
            <a:endParaRPr lang="en-US" altLang="de-DE" sz="16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6296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8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12c Abs. 1 Satz 2 TÄHAV 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Antibiogrammpflicht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12c Abs. 1 Satz 3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Ausnahmen Antibiogrammpflicht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4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12c Abs. 2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Ausnahmen von der Antibiogrammpflicht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0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altLang="de-DE" smtClean="0">
                <a:solidFill>
                  <a:schemeClr val="tx1"/>
                </a:solidFill>
              </a:rPr>
              <a:t>§ 12d Satz 1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  Verfahren zur Probenahme, Isolierung bakterieller Erreger und Bestimmung der Empfindlichkeit</a:t>
            </a:r>
            <a:endParaRPr lang="de-DE" altLang="de-DE" dirty="0" smtClean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12d Satz 2 TÄHAV 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 Verfahren zu Probename, Isolierung bakterieller Erreger und Bestimmung der Empfindlichkeit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2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Nachweise LM-Tiere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2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Nachweise LM-Tiere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2 Satz 3 TÄHAV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>
                <a:solidFill>
                  <a:schemeClr val="tx1"/>
                </a:solidFill>
              </a:rPr>
              <a:t>„Punktuelle Anpassung an die Mitteilungspflichten der Tierhalter nach 16. AMG-Novelle“ 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2 Satz 3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„Punktuelle Anpassung an die Mitteilungspflichten der Tierhalter nach 16. AMG-Novelle“ 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3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Nachweise Nicht LM-Tiere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2. Verordnung zur Änderung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 der Verordnung über tierärztliche Hausapotheken (TÄHAV) 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799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3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Nachweise Nicht LM-Tiere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4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„Antibiotika-bezogene Nachweise“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 Abs. 4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„Angaben zum Antibiogramm“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13a Abs. 3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Verschreibung von Arzneimitteln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2. Verordnung zur Änderung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 der Verordnung über tierärztliche Hausapotheken (TÄHAV) 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53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 Abs. 2 TÄHAV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Abgabe der Arzneimittel an Tierhalter durch Tierärzte 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416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12b Satz 1 TÄHAV</a:t>
            </a:r>
            <a:r>
              <a:rPr lang="de-DE" altLang="de-DE" b="1" smtClean="0">
                <a:solidFill>
                  <a:schemeClr val="tx1"/>
                </a:solidFill>
              </a:rPr>
              <a:t/>
            </a:r>
            <a:br>
              <a:rPr lang="de-DE" altLang="de-DE" b="1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Umwidmungsverbot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altLang="de-DE" smtClean="0">
                <a:solidFill>
                  <a:schemeClr val="accent4"/>
                </a:solidFill>
              </a:rPr>
              <a:t>§ 12b TÄHAV</a:t>
            </a:r>
            <a:r>
              <a:rPr lang="de-DE" altLang="de-DE" b="1" smtClean="0">
                <a:solidFill>
                  <a:schemeClr val="accent4"/>
                </a:solidFill>
              </a:rPr>
              <a:t/>
            </a:r>
            <a:br>
              <a:rPr lang="de-DE" altLang="de-DE" b="1" smtClean="0">
                <a:solidFill>
                  <a:schemeClr val="accent4"/>
                </a:solidFill>
              </a:rPr>
            </a:br>
            <a:r>
              <a:rPr lang="de-DE" altLang="de-DE" smtClean="0">
                <a:solidFill>
                  <a:schemeClr val="accent4"/>
                </a:solidFill>
              </a:rPr>
              <a:t>Umwidmungsverbot</a:t>
            </a:r>
            <a:endParaRPr lang="de-DE" altLang="de-DE" dirty="0" smtClean="0">
              <a:solidFill>
                <a:schemeClr val="accent4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altLang="de-DE" smtClean="0">
                <a:solidFill>
                  <a:schemeClr val="accent4"/>
                </a:solidFill>
              </a:rPr>
              <a:t>§ 12b Satz 2 TÄHAV</a:t>
            </a:r>
            <a:r>
              <a:rPr lang="de-DE" altLang="de-DE" b="1" smtClean="0">
                <a:solidFill>
                  <a:schemeClr val="accent4"/>
                </a:solidFill>
              </a:rPr>
              <a:t/>
            </a:r>
            <a:br>
              <a:rPr lang="de-DE" altLang="de-DE" b="1" smtClean="0">
                <a:solidFill>
                  <a:schemeClr val="accent4"/>
                </a:solidFill>
              </a:rPr>
            </a:br>
            <a:r>
              <a:rPr lang="de-DE" altLang="de-DE" smtClean="0">
                <a:solidFill>
                  <a:schemeClr val="accent4"/>
                </a:solidFill>
              </a:rPr>
              <a:t>Umwidmungsverbot</a:t>
            </a:r>
            <a:endParaRPr lang="de-DE" altLang="de-DE" dirty="0" smtClean="0">
              <a:solidFill>
                <a:schemeClr val="accent4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12c Abs. 1 TÄHAV</a:t>
            </a:r>
            <a:r>
              <a:rPr lang="de-DE" altLang="de-DE" b="1" smtClean="0">
                <a:solidFill>
                  <a:schemeClr val="tx1"/>
                </a:solidFill>
              </a:rPr>
              <a:t/>
            </a:r>
            <a:br>
              <a:rPr lang="de-DE" altLang="de-DE" b="1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Antibiogrammpflicht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altLang="de-DE" smtClean="0">
                <a:solidFill>
                  <a:schemeClr val="tx1"/>
                </a:solidFill>
              </a:rPr>
              <a:t>§ 12c Abs. 1 Satz 2 TÄHAV  </a:t>
            </a:r>
            <a:br>
              <a:rPr lang="de-DE" altLang="de-DE" smtClean="0">
                <a:solidFill>
                  <a:schemeClr val="tx1"/>
                </a:solidFill>
              </a:rPr>
            </a:br>
            <a:r>
              <a:rPr lang="de-DE" altLang="de-DE" smtClean="0">
                <a:solidFill>
                  <a:schemeClr val="tx1"/>
                </a:solidFill>
              </a:rPr>
              <a:t>Antibiogrammpflicht</a:t>
            </a: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074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Bildschirmpräsentation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Calibri</vt:lpstr>
      <vt:lpstr>Larissa</vt:lpstr>
      <vt:lpstr>Wichtige Änderungen zur TÄHAV Stand 01. März 2018 </vt:lpstr>
      <vt:lpstr>2. Verordnung zur Änderung  der Verordnung über tierärztliche Hausapotheken (TÄHAV) </vt:lpstr>
      <vt:lpstr>2. Verordnung zur Änderung  der Verordnung über tierärztliche Hausapotheken (TÄHAV) </vt:lpstr>
      <vt:lpstr>§ 12 Abs. 2 TÄHAV Abgabe der Arzneimittel an Tierhalter durch Tierärzte </vt:lpstr>
      <vt:lpstr>§ 12b Satz 1 TÄHAV Umwidmungsverbot</vt:lpstr>
      <vt:lpstr>§ 12b TÄHAV Umwidmungsverbot</vt:lpstr>
      <vt:lpstr>§ 12b Satz 2 TÄHAV Umwidmungsverbot</vt:lpstr>
      <vt:lpstr>§ 12c Abs. 1 TÄHAV Antibiogrammpflicht</vt:lpstr>
      <vt:lpstr>§ 12c Abs. 1 Satz 2 TÄHAV   Antibiogrammpflicht</vt:lpstr>
      <vt:lpstr>§ 12c Abs. 1 Satz 2 TÄHAV  Antibiogrammpflicht</vt:lpstr>
      <vt:lpstr>§ 12c Abs. 1 Satz 3 TÄHAV Ausnahmen Antibiogrammpflicht</vt:lpstr>
      <vt:lpstr>§ 12c Abs. 2 TÄHAV Ausnahmen von der Antibiogrammpflicht</vt:lpstr>
      <vt:lpstr>§ 12d Satz 1 TÄHAV   Verfahren zur Probenahme, Isolierung bakterieller Erreger und Bestimmung der Empfindlichkeit</vt:lpstr>
      <vt:lpstr>§ 12d Satz 2 TÄHAV   Verfahren zu Probename, Isolierung bakterieller Erreger und Bestimmung der Empfindlichkeit</vt:lpstr>
      <vt:lpstr>§ 13 Abs. 2 TÄHAV Nachweise LM-Tiere</vt:lpstr>
      <vt:lpstr>§ 13 Abs. 2 TÄHAV Nachweise LM-Tiere</vt:lpstr>
      <vt:lpstr>§ 13 Abs. 2 Satz 3 TÄHAV „Punktuelle Anpassung an die Mitteilungspflichten der Tierhalter nach 16. AMG-Novelle“ </vt:lpstr>
      <vt:lpstr>§ 13 Abs. 2 Satz 3 TÄHAV „Punktuelle Anpassung an die Mitteilungspflichten der Tierhalter nach 16. AMG-Novelle“ </vt:lpstr>
      <vt:lpstr>§ 13 Abs. 3 TÄHAV Nachweise Nicht LM-Tiere</vt:lpstr>
      <vt:lpstr>§ 13 Abs. 3 TÄHAV Nachweise Nicht LM-Tiere</vt:lpstr>
      <vt:lpstr>§ 13 Abs. 4 TÄHAV „Antibiotika-bezogene Nachweise“</vt:lpstr>
      <vt:lpstr>§ 13 Abs. 4 TÄHAV „Angaben zum Antibiogramm“</vt:lpstr>
      <vt:lpstr>§ 13a Abs. 3 TÄHAV Verschreibung von Arzneimitteln</vt:lpstr>
      <vt:lpstr>PowerPoint-Präsentation</vt:lpstr>
    </vt:vector>
  </TitlesOfParts>
  <Company>Regierung von Mittelfranken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Wichtige Änderungen zur TÄHAV Stand 01. März 2018</dc:title>
  <dc:creator>Braun, Rupert (RMFR)</dc:creator>
  <cp:lastModifiedBy>Kurth, Dr. Ekkehard</cp:lastModifiedBy>
  <cp:revision>2</cp:revision>
  <dcterms:created xsi:type="dcterms:W3CDTF">2018-04-24T11:46:30Z</dcterms:created>
  <dcterms:modified xsi:type="dcterms:W3CDTF">2018-05-02T08:31:25Z</dcterms:modified>
</cp:coreProperties>
</file>